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CC"/>
    <a:srgbClr val="FF0066"/>
    <a:srgbClr val="FF33CC"/>
    <a:srgbClr val="66FF99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1854" y="-2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2B069-9580-4CF7-A7B8-4FC3F152B8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DB9C8DA-1C6D-4223-A4DE-79B5E36B4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402D27-F726-48C3-8817-3A0511163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B593C8-1D57-4E7E-A0F9-7B52FF28F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0B072B-6AEC-4EF7-A31A-DEFC392A0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0422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58FD2A-4F97-42C1-893C-38C3ED7140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446031-49AA-4C01-BE04-2770C77E2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5510D4-D062-46FE-BFA4-9ADD06914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4651C9-482C-4EF2-8A99-51E6206C5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35A2B2-86EC-4696-8DC6-703E5B455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533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AD9E521-5E40-4BA8-A331-81392E8363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8A4EE4-B271-442A-B8FB-5C494DAC5B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868C2B2-6EFC-4A70-92CA-7D517A59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DCD2B8-7AE7-47DF-AF1A-FE6428B2C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85F236-ACA7-4A9F-A7D3-4642A50F7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981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52E243-9A85-402D-8FF0-B3A082AD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9401ADA-C895-49F6-97B8-07A6CF7300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3C45D1-0942-49DE-A305-CAA19B5C2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2E266B-003D-4AE1-B7CE-C341FD0D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862015-CCC3-4896-AF07-C2F86E26E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58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59B408-A9FC-4521-A851-0820C2B6D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1083D55-6B10-4E61-BE07-AB33E95BF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75F8A7-BA9C-4DE2-AB7F-BE2FC4D8C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9B2B0F-DB24-4357-AC50-414B98429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1593E9-C751-48D6-9C36-7E137849CF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66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8A1988-E32B-442A-BBC2-B5CF6C2E5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B9AE35-4C8B-4ABB-8726-37ADEED4B5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3225A21-E8AD-4AB9-BA8A-0BD3452108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FF60F7A-4B07-479A-9818-0ED5D420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A798D42-7013-462F-A989-1696383CB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1B07FF-A099-428B-AE81-D0F189420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939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AE4B33-95FC-4EB8-81EC-2DAA70401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6DEE420-D544-4E05-8BC6-4FAFE0EA7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9586E12-B2AA-4A6E-9F34-92706E647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5D0579-CA1D-4D14-AEA0-B8DBCF889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568AC16-7AE6-4032-A8EF-4BF818DD70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41D5C35-3E5F-4D53-B2A5-AD99D4AA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B11C89A-208E-4E6A-8AC3-476505183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F6643C9-E435-4D1E-9D8F-A664FDB98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19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55B58B-6FAC-4B93-A435-639A2D4EA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56A9B12-F349-4C22-800A-E1E40DFA1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7CBEF0-EB61-4A87-8E04-0CADACAEC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7FFFF4-15A3-447E-874A-F9E10A12E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223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4EAFCFC-7D82-448C-8205-0223455B2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683716B-C09B-4739-B1CB-F398DF800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63032FF-1FEF-4AAD-9551-D02BD8126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6967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603BF3-3849-4F36-9CA5-4D7E145457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DB1945-AB46-462F-B28B-247F609EB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579E8C-6BE6-4CCF-AF10-F344A695E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006309-8B7C-417E-B503-8DEE872BD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AFE8543-506F-40BF-AAA5-C6972ADC1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F40740-F395-44C4-B231-AC46BBF91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0314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67997E-DAEE-4625-87C1-76CC7940A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57BB1CE-5E70-4F05-9BB8-569F5CDB5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F7B98C3-4706-4EEB-B632-ECDE3880A7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399E87-C48E-4565-A18D-A81829BEF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87659C-E5C3-430F-960D-B0AB19ADE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442849-84E2-407F-B649-0F9C1C607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505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DAB0C3-AD34-4C4C-AE02-C5B78AEC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BA6CD0-9ACA-4507-845B-944F5D24DE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42A102-EFB1-4D2F-BE5A-15DCA193AE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663A1-E662-4870-B90A-8B1BA99BADAE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688B95-6F3B-464E-A1A7-914371D55B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2A96FF5-5A4A-40BE-880D-58D18B8AF6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E92F03-E5A1-44E0-BC70-7B44AEE5E9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270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8" name="Picture 24">
            <a:extLst>
              <a:ext uri="{FF2B5EF4-FFF2-40B4-BE49-F238E27FC236}">
                <a16:creationId xmlns:a16="http://schemas.microsoft.com/office/drawing/2014/main" id="{640F6ACC-EE97-4A9B-81FD-F1A4E1340B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2005" y="4066042"/>
            <a:ext cx="2390981" cy="188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6">
            <a:extLst>
              <a:ext uri="{FF2B5EF4-FFF2-40B4-BE49-F238E27FC236}">
                <a16:creationId xmlns:a16="http://schemas.microsoft.com/office/drawing/2014/main" id="{6B304CAC-17A0-4061-BCF2-543AB7E73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1" y="6415086"/>
            <a:ext cx="7068678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6">
            <a:extLst>
              <a:ext uri="{FF2B5EF4-FFF2-40B4-BE49-F238E27FC236}">
                <a16:creationId xmlns:a16="http://schemas.microsoft.com/office/drawing/2014/main" id="{6649C020-B33D-4BC7-B041-D1267F5439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3" y="5510051"/>
            <a:ext cx="7068677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看護師・看護婦・ナースのイラスト（帽子なし）">
            <a:extLst>
              <a:ext uri="{FF2B5EF4-FFF2-40B4-BE49-F238E27FC236}">
                <a16:creationId xmlns:a16="http://schemas.microsoft.com/office/drawing/2014/main" id="{324B8E7C-9376-4729-8B93-1815A19CB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522" y="4273626"/>
            <a:ext cx="1330947" cy="1397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男性看護師・ナースのイラスト（全身）">
            <a:extLst>
              <a:ext uri="{FF2B5EF4-FFF2-40B4-BE49-F238E27FC236}">
                <a16:creationId xmlns:a16="http://schemas.microsoft.com/office/drawing/2014/main" id="{12C42974-9747-4C64-AA9C-97765FC2D3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18114" y="4336907"/>
            <a:ext cx="1447472" cy="18889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6">
            <a:extLst>
              <a:ext uri="{FF2B5EF4-FFF2-40B4-BE49-F238E27FC236}">
                <a16:creationId xmlns:a16="http://schemas.microsoft.com/office/drawing/2014/main" id="{AA7BF492-DEBA-4785-B9CF-231204E95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301" y="7996237"/>
            <a:ext cx="7068678" cy="202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3BAE047A-BDD0-4055-A065-06A85BACF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69977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4A3735A-075D-422A-A4AA-C0D0AFDF4B7A}"/>
              </a:ext>
            </a:extLst>
          </p:cNvPr>
          <p:cNvSpPr txBox="1"/>
          <p:nvPr/>
        </p:nvSpPr>
        <p:spPr>
          <a:xfrm>
            <a:off x="-55153" y="167738"/>
            <a:ext cx="6858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dirty="0">
                <a:solidFill>
                  <a:srgbClr val="00B0F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 </a:t>
            </a:r>
            <a:r>
              <a:rPr kumimoji="1" lang="ja-JP" altLang="en-US" sz="3600" dirty="0">
                <a:solidFill>
                  <a:srgbClr val="00B0F0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天の川病院</a:t>
            </a:r>
            <a:endParaRPr kumimoji="1" lang="en-US" altLang="ja-JP" sz="3600" dirty="0">
              <a:solidFill>
                <a:srgbClr val="00B0F0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algn="ctr"/>
            <a:r>
              <a:rPr kumimoji="1" lang="ja-JP" altLang="en-US" sz="8800" dirty="0">
                <a:solidFill>
                  <a:srgbClr val="00206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病院見学会</a:t>
            </a:r>
            <a:endParaRPr kumimoji="1" lang="en-US" altLang="ja-JP" sz="8800" dirty="0">
              <a:solidFill>
                <a:srgbClr val="00206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pPr algn="ctr"/>
            <a:r>
              <a:rPr lang="en-US" altLang="ja-JP" sz="44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3</a:t>
            </a:r>
            <a:r>
              <a:rPr lang="ja-JP" altLang="en-US" sz="44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月</a:t>
            </a:r>
            <a:endParaRPr lang="en-US" altLang="ja-JP" sz="4400" dirty="0">
              <a:solidFill>
                <a:srgbClr val="FF33CC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40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17</a:t>
            </a:r>
            <a:r>
              <a:rPr lang="ja-JP" altLang="en-US" sz="40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日（月）</a:t>
            </a:r>
            <a:r>
              <a:rPr lang="en-US" altLang="ja-JP" sz="40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19</a:t>
            </a:r>
            <a:r>
              <a:rPr lang="ja-JP" altLang="en-US" sz="40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日（水）</a:t>
            </a:r>
            <a:r>
              <a:rPr lang="en-US" altLang="ja-JP" sz="40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21</a:t>
            </a:r>
            <a:r>
              <a:rPr lang="ja-JP" altLang="en-US" sz="4000" dirty="0">
                <a:solidFill>
                  <a:srgbClr val="FF33CC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（金）</a:t>
            </a:r>
            <a:endParaRPr lang="en-US" altLang="ja-JP" sz="4000" dirty="0">
              <a:solidFill>
                <a:srgbClr val="FF33CC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3200" dirty="0">
                <a:solidFill>
                  <a:srgbClr val="FF33CC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14</a:t>
            </a:r>
            <a:r>
              <a:rPr lang="ja-JP" altLang="en-US" sz="3200" dirty="0">
                <a:solidFill>
                  <a:srgbClr val="FF33CC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sz="3200" dirty="0">
                <a:solidFill>
                  <a:srgbClr val="FF33CC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16</a:t>
            </a:r>
            <a:r>
              <a:rPr lang="ja-JP" altLang="en-US" sz="3200" dirty="0">
                <a:solidFill>
                  <a:srgbClr val="FF33CC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endParaRPr kumimoji="1" lang="ja-JP" altLang="en-US" sz="3200" dirty="0">
              <a:solidFill>
                <a:srgbClr val="FF33CC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pic>
        <p:nvPicPr>
          <p:cNvPr id="1040" name="Picture 16" descr="バナーの背景素材18">
            <a:extLst>
              <a:ext uri="{FF2B5EF4-FFF2-40B4-BE49-F238E27FC236}">
                <a16:creationId xmlns:a16="http://schemas.microsoft.com/office/drawing/2014/main" id="{08214C79-435A-490D-A1FB-7C0D7D3AAC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548" y="9041604"/>
            <a:ext cx="6941455" cy="77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96CB879-78CA-4E2C-B0C1-639E8D2F9AF6}"/>
              </a:ext>
            </a:extLst>
          </p:cNvPr>
          <p:cNvSpPr txBox="1"/>
          <p:nvPr/>
        </p:nvSpPr>
        <p:spPr>
          <a:xfrm>
            <a:off x="119556" y="7999511"/>
            <a:ext cx="6508583" cy="1728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endParaRPr kumimoji="1" lang="en-US" altLang="ja-JP" sz="1400" dirty="0"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　</a:t>
            </a:r>
            <a:r>
              <a:rPr lang="ja-JP" altLang="en-US" sz="4000" dirty="0"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☎</a:t>
            </a:r>
            <a:r>
              <a:rPr lang="ja-JP" altLang="en-US" sz="4000" dirty="0">
                <a:latin typeface="Segoe UI Black" panose="020B0A02040204020203" pitchFamily="34" charset="0"/>
                <a:ea typeface="ヒラギノ丸ゴ Pro W4" panose="020F0400000000000000" pitchFamily="34" charset="-128"/>
              </a:rPr>
              <a:t>（</a:t>
            </a:r>
            <a:r>
              <a:rPr lang="en-US" altLang="ja-JP" sz="4800">
                <a:latin typeface="Segoe UI Black" panose="020B0A02040204020203" pitchFamily="34" charset="0"/>
                <a:ea typeface="Segoe UI Black" panose="020B0A02040204020203" pitchFamily="34" charset="0"/>
              </a:rPr>
              <a:t>072-896-7161</a:t>
            </a:r>
            <a:r>
              <a:rPr lang="ja-JP" altLang="en-US" sz="4000">
                <a:latin typeface="Segoe UI Black" panose="020B0A02040204020203" pitchFamily="34" charset="0"/>
                <a:ea typeface="ヒラギノ丸ゴ Pro W4" panose="020F0400000000000000" pitchFamily="34" charset="-128"/>
              </a:rPr>
              <a:t>）</a:t>
            </a:r>
            <a:br>
              <a:rPr lang="en-US" altLang="ja-JP" sz="4000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平日</a:t>
            </a:r>
            <a:r>
              <a:rPr lang="en-US" altLang="ja-JP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9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時～</a:t>
            </a:r>
            <a:r>
              <a:rPr lang="en-US" altLang="ja-JP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17</a:t>
            </a:r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　看護部長室まで</a:t>
            </a:r>
            <a:endParaRPr kumimoji="1" lang="ja-JP" altLang="en-US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ECB6313-5F1A-49B7-84A5-869B8646B579}"/>
              </a:ext>
            </a:extLst>
          </p:cNvPr>
          <p:cNvSpPr txBox="1"/>
          <p:nvPr/>
        </p:nvSpPr>
        <p:spPr>
          <a:xfrm>
            <a:off x="2202005" y="150516"/>
            <a:ext cx="1603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あ　ま　の　か　わ</a:t>
            </a:r>
            <a:endParaRPr kumimoji="1" lang="ja-JP" altLang="en-US" sz="1200" dirty="0">
              <a:solidFill>
                <a:schemeClr val="bg1">
                  <a:lumMod val="50000"/>
                </a:schemeClr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36018185-E5F5-419E-A23A-3E4AF9759D8D}"/>
              </a:ext>
            </a:extLst>
          </p:cNvPr>
          <p:cNvSpPr/>
          <p:nvPr/>
        </p:nvSpPr>
        <p:spPr>
          <a:xfrm>
            <a:off x="365027" y="5767858"/>
            <a:ext cx="6164304" cy="1246644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b="1" dirty="0">
                <a:solidFill>
                  <a:schemeClr val="tx1"/>
                </a:solidFill>
                <a:latin typeface="ヒラギノ丸ゴ Pro W4" panose="020F0400000000000000" pitchFamily="34" charset="-128"/>
                <a:ea typeface="ヒラギノ丸ゴ Pro W4" panose="020F0400000000000000" pitchFamily="34" charset="-128"/>
              </a:rPr>
              <a:t>看護補助者募集！</a:t>
            </a:r>
            <a:endParaRPr kumimoji="1" lang="ja-JP" altLang="en-US" b="1" dirty="0">
              <a:solidFill>
                <a:schemeClr val="tx1"/>
              </a:solidFill>
              <a:latin typeface="ヒラギノ丸ゴ Pro W4" panose="020F0400000000000000" pitchFamily="34" charset="-128"/>
              <a:ea typeface="ヒラギノ丸ゴ Pro W4" panose="020F0400000000000000" pitchFamily="34" charset="-128"/>
            </a:endParaRPr>
          </a:p>
        </p:txBody>
      </p:sp>
      <p:pic>
        <p:nvPicPr>
          <p:cNvPr id="30" name="グラフィックス 29">
            <a:extLst>
              <a:ext uri="{FF2B5EF4-FFF2-40B4-BE49-F238E27FC236}">
                <a16:creationId xmlns:a16="http://schemas.microsoft.com/office/drawing/2014/main" id="{E859C3CD-2278-4355-BEA1-D7ED2DF3553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641850" y="368242"/>
            <a:ext cx="403202" cy="397326"/>
          </a:xfrm>
          <a:prstGeom prst="rect">
            <a:avLst/>
          </a:prstGeom>
        </p:spPr>
      </p:pic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C2ABC8FC-ED5B-446F-B1EB-8CF95747013E}"/>
              </a:ext>
            </a:extLst>
          </p:cNvPr>
          <p:cNvSpPr/>
          <p:nvPr/>
        </p:nvSpPr>
        <p:spPr>
          <a:xfrm>
            <a:off x="778414" y="84532"/>
            <a:ext cx="5309844" cy="6859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4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D3E84C4-6256-44B5-8AF7-7A0BD2F7E9F3}"/>
              </a:ext>
            </a:extLst>
          </p:cNvPr>
          <p:cNvSpPr txBox="1"/>
          <p:nvPr/>
        </p:nvSpPr>
        <p:spPr>
          <a:xfrm>
            <a:off x="176599" y="1225473"/>
            <a:ext cx="12036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800" b="1" dirty="0">
              <a:solidFill>
                <a:srgbClr val="FFC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スクロール: 横 12">
            <a:extLst>
              <a:ext uri="{FF2B5EF4-FFF2-40B4-BE49-F238E27FC236}">
                <a16:creationId xmlns:a16="http://schemas.microsoft.com/office/drawing/2014/main" id="{CD15F953-CDF1-BA51-404A-02A747FDFCA7}"/>
              </a:ext>
            </a:extLst>
          </p:cNvPr>
          <p:cNvSpPr/>
          <p:nvPr/>
        </p:nvSpPr>
        <p:spPr>
          <a:xfrm>
            <a:off x="176599" y="6997700"/>
            <a:ext cx="6334553" cy="1568287"/>
          </a:xfrm>
          <a:prstGeom prst="horizontalScroll">
            <a:avLst/>
          </a:prstGeom>
          <a:solidFill>
            <a:srgbClr val="FF7C8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一緒に看護しましょう🎵</a:t>
            </a:r>
            <a:br>
              <a:rPr kumimoji="1" lang="en-US" altLang="ja-JP" sz="28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</a:br>
            <a:r>
              <a:rPr kumimoji="1" lang="ja-JP" altLang="en-US" sz="2800" dirty="0">
                <a:solidFill>
                  <a:schemeClr val="tx1"/>
                </a:solidFill>
                <a:latin typeface="HGP創英ﾌﾟﾚｾﾞﾝｽEB" panose="02020800000000000000" pitchFamily="18" charset="-128"/>
                <a:ea typeface="HGP創英ﾌﾟﾚｾﾞﾝｽEB" panose="02020800000000000000" pitchFamily="18" charset="-128"/>
              </a:rPr>
              <a:t>お気軽にお問い合わせください。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751631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3682</TotalTime>
  <Words>64</Words>
  <Application>Microsoft Office PowerPoint</Application>
  <PresentationFormat>A4 210 x 297 mm</PresentationFormat>
  <Paragraphs>10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HGP創英ﾌﾟﾚｾﾞﾝｽEB</vt:lpstr>
      <vt:lpstr>UD デジタル 教科書体 N-B</vt:lpstr>
      <vt:lpstr>UD デジタル 教科書体 NK-B</vt:lpstr>
      <vt:lpstr>UD デジタル 教科書体 NP-B</vt:lpstr>
      <vt:lpstr>ヒラギノ丸ゴ Pro W4</vt:lpstr>
      <vt:lpstr>メイリオ</vt:lpstr>
      <vt:lpstr>游ゴシック</vt:lpstr>
      <vt:lpstr>游ゴシック Light</vt:lpstr>
      <vt:lpstr>Arial</vt:lpstr>
      <vt:lpstr>Segoe UI Black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KIMURA YUKO</dc:creator>
  <cp:lastModifiedBy>Diginnos-User</cp:lastModifiedBy>
  <cp:revision>62</cp:revision>
  <cp:lastPrinted>2025-02-26T05:13:42Z</cp:lastPrinted>
  <dcterms:created xsi:type="dcterms:W3CDTF">2021-07-31T13:55:48Z</dcterms:created>
  <dcterms:modified xsi:type="dcterms:W3CDTF">2025-02-26T05:14:56Z</dcterms:modified>
</cp:coreProperties>
</file>