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99"/>
    <a:srgbClr val="66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25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A2B069-9580-4CF7-A7B8-4FC3F152B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DB9C8DA-1C6D-4223-A4DE-79B5E36B4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402D27-F726-48C3-8817-3A051116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B593C8-1D57-4E7E-A0F9-7B52FF28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0B072B-6AEC-4EF7-A31A-DEFC392A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042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58FD2A-4F97-42C1-893C-38C3ED71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D446031-49AA-4C01-BE04-2770C77E2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5510D4-D062-46FE-BFA4-9ADD0691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4651C9-482C-4EF2-8A99-51E6206C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35A2B2-86EC-4696-8DC6-703E5B455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453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AD9E521-5E40-4BA8-A331-81392E836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A8A4EE4-B271-442A-B8FB-5C494DAC5B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68C2B2-6EFC-4A70-92CA-7D517A59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DCD2B8-7AE7-47DF-AF1A-FE6428B2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185F236-ACA7-4A9F-A7D3-4642A50F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698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52E243-9A85-402D-8FF0-B3A082ADD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401ADA-C895-49F6-97B8-07A6CF73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3C45D1-0942-49DE-A305-CAA19B5C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2E266B-003D-4AE1-B7CE-C341FD0D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862015-CCC3-4896-AF07-C2F86E26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2589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59B408-A9FC-4521-A851-0820C2B6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083D55-6B10-4E61-BE07-AB33E95BF8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75F8A7-BA9C-4DE2-AB7F-BE2FC4D8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9B2B0F-DB24-4357-AC50-414B98429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1593E9-C751-48D6-9C36-7E137849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66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8A1988-E32B-442A-BBC2-B5CF6C2E5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4B9AE35-4C8B-4ABB-8726-37ADEED4B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3225A21-E8AD-4AB9-BA8A-0BD345210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F60F7A-4B07-479A-9818-0ED5D420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798D42-7013-462F-A989-1696383CB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1B07FF-A099-428B-AE81-D0F18942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93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E4B33-95FC-4EB8-81EC-2DAA7040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6DEE420-D544-4E05-8BC6-4FAFE0EA7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9586E12-B2AA-4A6E-9F34-92706E647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A5D0579-CA1D-4D14-AEA0-B8DBCF889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568AC16-7AE6-4032-A8EF-4BF818DD7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41D5C35-3E5F-4D53-B2A5-AD99D4AA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B11C89A-208E-4E6A-8AC3-47650518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F6643C9-E435-4D1E-9D8F-A664FDB9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519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55B58B-6FAC-4B93-A435-639A2D4E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6A9B12-F349-4C22-800A-E1E40DFA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F7CBEF0-EB61-4A87-8E04-0CADACAEC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7FFFF4-15A3-447E-874A-F9E10A12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223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4EAFCFC-7D82-448C-8205-0223455B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83716B-C09B-4739-B1CB-F398DF800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3032FF-1FEF-4AAD-9551-D02BD8126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6967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603BF3-3849-4F36-9CA5-4D7E14545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DB1945-AB46-462F-B28B-247F609E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579E8C-6BE6-4CCF-AF10-F344A695E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006309-8B7C-417E-B503-8DEE872B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AFE8543-506F-40BF-AAA5-C6972ADC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FF40740-F395-44C4-B231-AC46BBF91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31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67997E-DAEE-4625-87C1-76CC7940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7BB1CE-5E70-4F05-9BB8-569F5CDB5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F7B98C3-4706-4EEB-B632-ECDE3880A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399E87-C48E-4565-A18D-A81829BEF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587659C-E5C3-430F-960D-B0AB19AD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4442849-84E2-407F-B649-0F9C1C60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505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8DAB0C3-AD34-4C4C-AE02-C5B78AEC7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ABA6CD0-9ACA-4507-845B-944F5D24D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42A102-EFB1-4D2F-BE5A-15DCA193A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63A1-E662-4870-B90A-8B1BA99BADAE}" type="datetimeFigureOut">
              <a:rPr kumimoji="1" lang="ja-JP" altLang="en-US" smtClean="0"/>
              <a:t>2023/7/5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688B95-6F3B-464E-A1A7-914371D55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A96FF5-5A4A-40BE-880D-58D18B8AF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92F03-E5A1-44E0-BC70-7B44AEE5E9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27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kumimoji="1"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kumimoji="1"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>
            <a:extLst>
              <a:ext uri="{FF2B5EF4-FFF2-40B4-BE49-F238E27FC236}">
                <a16:creationId xmlns:a16="http://schemas.microsoft.com/office/drawing/2014/main" id="{640F6ACC-EE97-4A9B-81FD-F1A4E1340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4" y="3435865"/>
            <a:ext cx="2390981" cy="1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6B304CAC-17A0-4061-BCF2-543AB7E73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6415086"/>
            <a:ext cx="7068678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6649C020-B33D-4BC7-B041-D1267F543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5022055"/>
            <a:ext cx="7068677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看護師・看護婦・ナースのイラスト（帽子なし）">
            <a:extLst>
              <a:ext uri="{FF2B5EF4-FFF2-40B4-BE49-F238E27FC236}">
                <a16:creationId xmlns:a16="http://schemas.microsoft.com/office/drawing/2014/main" id="{324B8E7C-9376-4729-8B93-1815A19CB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45" y="4334532"/>
            <a:ext cx="1330947" cy="139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男性看護師・ナースのイラスト（全身）">
            <a:extLst>
              <a:ext uri="{FF2B5EF4-FFF2-40B4-BE49-F238E27FC236}">
                <a16:creationId xmlns:a16="http://schemas.microsoft.com/office/drawing/2014/main" id="{12C42974-9747-4C64-AA9C-97765FC2D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114" y="4336907"/>
            <a:ext cx="1447472" cy="188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AA7BF492-DEBA-4785-B9CF-231204E95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1" y="7996237"/>
            <a:ext cx="7068678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BAE047A-BDD0-4055-A065-06A85BACF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997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4A3735A-075D-422A-A4AA-C0D0AFDF4B7A}"/>
              </a:ext>
            </a:extLst>
          </p:cNvPr>
          <p:cNvSpPr txBox="1"/>
          <p:nvPr/>
        </p:nvSpPr>
        <p:spPr>
          <a:xfrm>
            <a:off x="257665" y="717905"/>
            <a:ext cx="63658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rgbClr val="00B0F0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 天の川病院</a:t>
            </a:r>
            <a:endParaRPr kumimoji="1" lang="en-US" altLang="ja-JP" sz="4800" dirty="0">
              <a:solidFill>
                <a:srgbClr val="00B0F0"/>
              </a:solidFill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 algn="ctr"/>
            <a:r>
              <a:rPr kumimoji="1" lang="ja-JP" altLang="en-US" sz="8000" dirty="0">
                <a:solidFill>
                  <a:srgbClr val="FF33CC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病</a:t>
            </a:r>
            <a:r>
              <a:rPr kumimoji="1" lang="ja-JP" altLang="en-US" sz="8000" dirty="0">
                <a:solidFill>
                  <a:schemeClr val="bg1">
                    <a:lumMod val="65000"/>
                  </a:schemeClr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院</a:t>
            </a:r>
            <a:r>
              <a:rPr kumimoji="1" lang="ja-JP" altLang="en-US" sz="8000" dirty="0">
                <a:solidFill>
                  <a:srgbClr val="FF33CC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見</a:t>
            </a:r>
            <a:r>
              <a:rPr kumimoji="1" lang="ja-JP" altLang="en-US" sz="8000" dirty="0">
                <a:solidFill>
                  <a:schemeClr val="bg1">
                    <a:lumMod val="65000"/>
                  </a:schemeClr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学</a:t>
            </a:r>
            <a:r>
              <a:rPr kumimoji="1" lang="ja-JP" altLang="en-US" sz="8000" dirty="0">
                <a:solidFill>
                  <a:srgbClr val="FF33CC"/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会</a:t>
            </a:r>
          </a:p>
        </p:txBody>
      </p: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05E1CDA6-FD25-44CF-A394-30D3820D5ABD}"/>
              </a:ext>
            </a:extLst>
          </p:cNvPr>
          <p:cNvCxnSpPr>
            <a:cxnSpLocks/>
          </p:cNvCxnSpPr>
          <p:nvPr/>
        </p:nvCxnSpPr>
        <p:spPr>
          <a:xfrm>
            <a:off x="1633028" y="7134781"/>
            <a:ext cx="357401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バナーの背景素材18">
            <a:extLst>
              <a:ext uri="{FF2B5EF4-FFF2-40B4-BE49-F238E27FC236}">
                <a16:creationId xmlns:a16="http://schemas.microsoft.com/office/drawing/2014/main" id="{08214C79-435A-490D-A1FB-7C0D7D3AA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8" y="9041604"/>
            <a:ext cx="6941455" cy="7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96CB879-78CA-4E2C-B0C1-639E8D2F9AF6}"/>
              </a:ext>
            </a:extLst>
          </p:cNvPr>
          <p:cNvSpPr txBox="1"/>
          <p:nvPr/>
        </p:nvSpPr>
        <p:spPr>
          <a:xfrm>
            <a:off x="114957" y="9085699"/>
            <a:ext cx="7068677" cy="702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お問い合わせ</a:t>
            </a:r>
            <a:r>
              <a:rPr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・</a:t>
            </a:r>
            <a:r>
              <a:rPr kumimoji="1" lang="ja-JP" altLang="en-US" sz="16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お申し込みはお電話にてお願いします。</a:t>
            </a:r>
            <a:r>
              <a:rPr kumimoji="1" lang="ja-JP" altLang="en-US" sz="14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（平日</a:t>
            </a:r>
            <a:r>
              <a:rPr kumimoji="1" lang="en-US" altLang="ja-JP" sz="14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: 9-17</a:t>
            </a:r>
            <a:r>
              <a:rPr kumimoji="1" lang="ja-JP" altLang="en-US" sz="1400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時）</a:t>
            </a:r>
            <a:endParaRPr kumimoji="1" lang="en-US" altLang="ja-JP" sz="1400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>
              <a:lnSpc>
                <a:spcPct val="120000"/>
              </a:lnSpc>
            </a:pPr>
            <a:r>
              <a:rPr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　天の川病院（</a:t>
            </a:r>
            <a:r>
              <a:rPr lang="en-US" altLang="ja-JP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072-847-2606</a:t>
            </a:r>
            <a:r>
              <a:rPr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）　看護部長室まで</a:t>
            </a:r>
            <a:endParaRPr kumimoji="1" lang="ja-JP" altLang="en-US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CB6313-5F1A-49B7-84A5-869B8646B579}"/>
              </a:ext>
            </a:extLst>
          </p:cNvPr>
          <p:cNvSpPr txBox="1"/>
          <p:nvPr/>
        </p:nvSpPr>
        <p:spPr>
          <a:xfrm>
            <a:off x="2159682" y="559527"/>
            <a:ext cx="1603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あ　ま　の　か　わ</a:t>
            </a:r>
            <a:endParaRPr kumimoji="1" lang="ja-JP" altLang="en-US" sz="1200" dirty="0">
              <a:solidFill>
                <a:schemeClr val="bg1">
                  <a:lumMod val="50000"/>
                </a:schemeClr>
              </a:solidFill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36018185-E5F5-419E-A23A-3E4AF9759D8D}"/>
              </a:ext>
            </a:extLst>
          </p:cNvPr>
          <p:cNvSpPr/>
          <p:nvPr/>
        </p:nvSpPr>
        <p:spPr>
          <a:xfrm>
            <a:off x="4694560" y="2607222"/>
            <a:ext cx="2047457" cy="15690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2023</a:t>
            </a:r>
            <a:r>
              <a:rPr kumimoji="1"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年</a:t>
            </a:r>
            <a:endParaRPr kumimoji="1" lang="en-US" altLang="ja-JP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 algn="ctr"/>
            <a:r>
              <a:rPr lang="en-US" altLang="ja-JP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8/</a:t>
            </a:r>
            <a:r>
              <a:rPr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１</a:t>
            </a:r>
            <a:r>
              <a:rPr lang="en-US" altLang="ja-JP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9</a:t>
            </a:r>
            <a:r>
              <a:rPr kumimoji="1"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（</a:t>
            </a:r>
            <a:r>
              <a:rPr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土</a:t>
            </a:r>
            <a:r>
              <a:rPr kumimoji="1" lang="ja-JP" altLang="en-US" sz="2800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）</a:t>
            </a:r>
            <a:endParaRPr kumimoji="1" lang="en-US" altLang="ja-JP" sz="2800" b="1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  <a:p>
            <a:pPr algn="ctr"/>
            <a:r>
              <a:rPr kumimoji="1" lang="en-US" altLang="ja-JP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14:00</a:t>
            </a:r>
            <a:r>
              <a:rPr kumimoji="1" lang="ja-JP" altLang="en-US" b="1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～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E76AEA-C458-4419-812B-9A4C813C092C}"/>
              </a:ext>
            </a:extLst>
          </p:cNvPr>
          <p:cNvSpPr txBox="1"/>
          <p:nvPr/>
        </p:nvSpPr>
        <p:spPr>
          <a:xfrm>
            <a:off x="156065" y="2635422"/>
            <a:ext cx="4974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看護師資格をお持ちの方</a:t>
            </a:r>
            <a:r>
              <a:rPr kumimoji="1" lang="en-US" altLang="ja-JP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-2024</a:t>
            </a:r>
            <a:r>
              <a:rPr kumimoji="1"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年</a:t>
            </a:r>
            <a:r>
              <a:rPr lang="ja-JP" altLang="en-US" dirty="0">
                <a:latin typeface="ヒラギノ丸ゴ Pro W4" panose="020F0400000000000000" pitchFamily="34" charset="-128"/>
                <a:ea typeface="ヒラギノ丸ゴ Pro W4" panose="020F0400000000000000" pitchFamily="34" charset="-128"/>
              </a:rPr>
              <a:t>に看護師資格取得予定の方に病院を御紹介します。</a:t>
            </a:r>
            <a:endParaRPr kumimoji="1" lang="ja-JP" altLang="en-US" dirty="0">
              <a:latin typeface="ヒラギノ丸ゴ Pro W4" panose="020F0400000000000000" pitchFamily="34" charset="-128"/>
              <a:ea typeface="ヒラギノ丸ゴ Pro W4" panose="020F0400000000000000" pitchFamily="34" charset="-128"/>
            </a:endParaRPr>
          </a:p>
        </p:txBody>
      </p:sp>
      <p:pic>
        <p:nvPicPr>
          <p:cNvPr id="30" name="グラフィックス 29">
            <a:extLst>
              <a:ext uri="{FF2B5EF4-FFF2-40B4-BE49-F238E27FC236}">
                <a16:creationId xmlns:a16="http://schemas.microsoft.com/office/drawing/2014/main" id="{E859C3CD-2278-4355-BEA1-D7ED2DF355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11339" y="907618"/>
            <a:ext cx="403202" cy="397326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C2ABC8FC-ED5B-446F-B1EB-8CF95747013E}"/>
              </a:ext>
            </a:extLst>
          </p:cNvPr>
          <p:cNvSpPr/>
          <p:nvPr/>
        </p:nvSpPr>
        <p:spPr>
          <a:xfrm>
            <a:off x="778414" y="84532"/>
            <a:ext cx="5309844" cy="68596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3E84C4-6256-44B5-8AF7-7A0BD2F7E9F3}"/>
              </a:ext>
            </a:extLst>
          </p:cNvPr>
          <p:cNvSpPr txBox="1"/>
          <p:nvPr/>
        </p:nvSpPr>
        <p:spPr>
          <a:xfrm>
            <a:off x="176599" y="1225473"/>
            <a:ext cx="1203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kumimoji="1" lang="en-US" altLang="ja-JP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kumimoji="1" lang="ja-JP" altLang="en-US" sz="2800" b="1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5C02F25-7B3A-4964-B993-DB3227BF2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85038" y="4632789"/>
            <a:ext cx="3506973" cy="519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5D5E416-1164-4FA3-A6BE-67CFE81D1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2" y="5877836"/>
            <a:ext cx="3574017" cy="47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DE441C3-9496-4C38-B841-9C633EA2357F}"/>
              </a:ext>
            </a:extLst>
          </p:cNvPr>
          <p:cNvSpPr txBox="1"/>
          <p:nvPr/>
        </p:nvSpPr>
        <p:spPr>
          <a:xfrm>
            <a:off x="1894456" y="5947531"/>
            <a:ext cx="305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 院 見 学 会 ・ 説 明 会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9673140-B758-4BB1-961B-3DDB7EC0BFFB}"/>
              </a:ext>
            </a:extLst>
          </p:cNvPr>
          <p:cNvCxnSpPr/>
          <p:nvPr/>
        </p:nvCxnSpPr>
        <p:spPr>
          <a:xfrm>
            <a:off x="2289466" y="6415086"/>
            <a:ext cx="0" cy="223361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02B8C16-B652-4794-82B0-7114E72286A3}"/>
              </a:ext>
            </a:extLst>
          </p:cNvPr>
          <p:cNvSpPr txBox="1"/>
          <p:nvPr/>
        </p:nvSpPr>
        <p:spPr>
          <a:xfrm>
            <a:off x="2084221" y="6508271"/>
            <a:ext cx="304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</a:t>
            </a:r>
            <a:r>
              <a:rPr lang="en-US" altLang="ja-JP" b="1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9</a:t>
            </a:r>
            <a:r>
              <a:rPr lang="ja-JP" altLang="en-US" b="1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土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pPr algn="ctr"/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b="1" dirty="0">
                <a:solidFill>
                  <a:srgbClr val="FF006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16:00</a:t>
            </a:r>
            <a:endParaRPr lang="ja-JP" altLang="en-US" b="1" dirty="0">
              <a:solidFill>
                <a:srgbClr val="FF006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DDB06149-D377-4AD8-ABA8-8148B25685D0}"/>
              </a:ext>
            </a:extLst>
          </p:cNvPr>
          <p:cNvSpPr txBox="1"/>
          <p:nvPr/>
        </p:nvSpPr>
        <p:spPr>
          <a:xfrm>
            <a:off x="1199084" y="6617332"/>
            <a:ext cx="109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●日程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8974D228-EB76-4CC5-B36E-9BDEED69BFA5}"/>
              </a:ext>
            </a:extLst>
          </p:cNvPr>
          <p:cNvSpPr txBox="1"/>
          <p:nvPr/>
        </p:nvSpPr>
        <p:spPr>
          <a:xfrm>
            <a:off x="1199084" y="7787975"/>
            <a:ext cx="1090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●予定</a:t>
            </a:r>
            <a:endParaRPr lang="en-US" altLang="ja-JP" dirty="0">
              <a:solidFill>
                <a:srgbClr val="00B05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38C0DFAD-117B-41F9-9D73-F7CA9DE6AD23}"/>
              </a:ext>
            </a:extLst>
          </p:cNvPr>
          <p:cNvSpPr txBox="1"/>
          <p:nvPr/>
        </p:nvSpPr>
        <p:spPr>
          <a:xfrm>
            <a:off x="2372650" y="7233977"/>
            <a:ext cx="9201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14:00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14:10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14:30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15:00</a:t>
            </a:r>
          </a:p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15:30</a:t>
            </a:r>
            <a:endParaRPr lang="ja-JP" altLang="en-US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3E7AF9E-C3AB-4260-AD2F-7ADC8D0B4B61}"/>
              </a:ext>
            </a:extLst>
          </p:cNvPr>
          <p:cNvSpPr txBox="1"/>
          <p:nvPr/>
        </p:nvSpPr>
        <p:spPr>
          <a:xfrm>
            <a:off x="3188735" y="7240038"/>
            <a:ext cx="248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集合</a:t>
            </a:r>
          </a:p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オリエンテーション</a:t>
            </a:r>
          </a:p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病院見学</a:t>
            </a:r>
          </a:p>
          <a:p>
            <a:r>
              <a:rPr kumimoji="1" lang="ja-JP" altLang="en-US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質問受付</a:t>
            </a:r>
          </a:p>
          <a:p>
            <a:r>
              <a:rPr kumimoji="1" lang="ja-JP" altLang="en-US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アンケート後解散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EC80F165-F348-4B11-B4F6-8854508C8133}"/>
              </a:ext>
            </a:extLst>
          </p:cNvPr>
          <p:cNvCxnSpPr>
            <a:cxnSpLocks/>
          </p:cNvCxnSpPr>
          <p:nvPr/>
        </p:nvCxnSpPr>
        <p:spPr>
          <a:xfrm>
            <a:off x="1511339" y="7160181"/>
            <a:ext cx="383540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63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3580</TotalTime>
  <Words>110</Words>
  <Application>Microsoft Office PowerPoint</Application>
  <PresentationFormat>A4 210 x 297 mm</PresentationFormat>
  <Paragraphs>25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ヒラギノ丸ゴ Pro W4</vt:lpstr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KIMURA YUKO</dc:creator>
  <cp:lastModifiedBy>Diginnos-User</cp:lastModifiedBy>
  <cp:revision>51</cp:revision>
  <cp:lastPrinted>2023-07-05T00:15:55Z</cp:lastPrinted>
  <dcterms:created xsi:type="dcterms:W3CDTF">2021-07-31T13:55:48Z</dcterms:created>
  <dcterms:modified xsi:type="dcterms:W3CDTF">2023-07-05T00:28:00Z</dcterms:modified>
</cp:coreProperties>
</file>